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6"/>
  </p:notesMasterIdLst>
  <p:sldIdLst>
    <p:sldId id="260" r:id="rId3"/>
    <p:sldId id="261" r:id="rId4"/>
    <p:sldId id="262" r:id="rId5"/>
    <p:sldId id="263" r:id="rId6"/>
    <p:sldId id="296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5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7b2d5613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37b2d5613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25599" y="3918750"/>
            <a:ext cx="376681" cy="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タスクを完了しチェックを入れると、自分の設定したお気に</a:t>
            </a:r>
            <a:endParaRPr lang="en-US" altLang="ja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入りの画像とメッセージが出てくる</a:t>
            </a: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 dirty="0"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5)_Trim">
            <a:hlinkClick r:id="" action="ppaction://media"/>
            <a:extLst>
              <a:ext uri="{FF2B5EF4-FFF2-40B4-BE49-F238E27FC236}">
                <a16:creationId xmlns:a16="http://schemas.microsoft.com/office/drawing/2014/main" id="{B6833473-CCDB-1DEF-D212-24D18DE9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54" y="1258427"/>
            <a:ext cx="6119691" cy="354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日々が楽しくなり幸せに</a:t>
            </a:r>
            <a:endParaRPr sz="15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なれる</a:t>
            </a:r>
            <a:endParaRPr sz="17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3"/>
          <p:cNvSpPr/>
          <p:nvPr/>
        </p:nvSpPr>
        <p:spPr>
          <a:xfrm>
            <a:off x="4882950" y="448050"/>
            <a:ext cx="4022400" cy="4219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49" y="749674"/>
            <a:ext cx="4022351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アプリの目的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863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アプリの特徴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（板垣が入れたけど要らなかったら削ってください）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・アプリの特徴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ここから、ログイン～ログアウトまでの機能ごとの紹介動画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１　新規登録を行い、ログインを遂行し、トップページ画面までの動画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846</Words>
  <Application>Microsoft Office PowerPoint</Application>
  <PresentationFormat>画面に合わせる (16:9)</PresentationFormat>
  <Paragraphs>228</Paragraphs>
  <Slides>33</Slides>
  <Notes>33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39" baseType="lpstr"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アプリの制作経緯ー動機</vt:lpstr>
      <vt:lpstr>アプリの特徴</vt:lpstr>
      <vt:lpstr>PowerPoint プレゼンテーション</vt:lpstr>
      <vt:lpstr>　　Forza紹介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長崎将貴</cp:lastModifiedBy>
  <cp:revision>8</cp:revision>
  <dcterms:modified xsi:type="dcterms:W3CDTF">2022-06-28T09:24:51Z</dcterms:modified>
</cp:coreProperties>
</file>